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7" r:id="rId2"/>
    <p:sldId id="268" r:id="rId3"/>
  </p:sldIdLst>
  <p:sldSz cx="9144000" cy="6858000" type="screen4x3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0EFC5444-4A20-4CDD-8B6B-DAE96A19520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C72EE6FB-D961-47FE-A29E-1105D97F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800078" y="4888240"/>
            <a:ext cx="6400599" cy="463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010" tIns="103010" rIns="103010" bIns="103010" anchor="t" anchorCtr="0">
            <a:noAutofit/>
          </a:bodyPr>
          <a:lstStyle/>
          <a:p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773113"/>
            <a:ext cx="5145087" cy="3859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708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95216" y="4881572"/>
            <a:ext cx="6361703" cy="462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010" tIns="103010" rIns="103010" bIns="103010" anchor="t" anchorCtr="0">
            <a:noAutofit/>
          </a:bodyPr>
          <a:lstStyle/>
          <a:p>
            <a:endParaRPr dirty="0"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769938"/>
            <a:ext cx="5140325" cy="3856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708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77E631-5B44-4AFA-2835-42A6EC248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9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4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22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4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5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7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408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2711157" y="213227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6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Strawberry Bagel or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Chocolate Chip Whole Grain Muffin with String Cheese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100% Orange Juice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997437" y="212609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7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Trix Cereal Bar With Graham Cracke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Red Plum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275175" y="2113890"/>
            <a:ext cx="1212000" cy="987401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Mini Pancake 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or Chex Cereal Bowl with String Cheese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100% Apple Juice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858703" y="211389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668731" y="3182769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Chicken Biscuit Sandwich or 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Honey Cheerio</a:t>
            </a: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Cereal Bowl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100% Grape Juice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289968" y="317917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15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Mini Cinni  or Chex Cereal Bowl with String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100% Orange Juice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7859182" y="3174449"/>
            <a:ext cx="1227860" cy="98717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26082" y="422669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2726487" y="4215545"/>
            <a:ext cx="1212000" cy="1008043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Mini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Cinni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or  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Apple Cinnamon Whole Grain Muffin  with String Cheese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100% Fruit Punch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7875042" y="4217284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26082" y="527732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7883898" y="5258941"/>
            <a:ext cx="1212000" cy="104467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Google Shape;120;p1"/>
          <p:cNvGraphicFramePr/>
          <p:nvPr/>
        </p:nvGraphicFramePr>
        <p:xfrm>
          <a:off x="126087" y="764366"/>
          <a:ext cx="6350125" cy="27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Sunday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1"/>
          <p:cNvGraphicFramePr/>
          <p:nvPr/>
        </p:nvGraphicFramePr>
        <p:xfrm>
          <a:off x="6476249" y="764366"/>
          <a:ext cx="2594400" cy="27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4204" y="6376299"/>
            <a:ext cx="1499346" cy="27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5199739" y="29168"/>
            <a:ext cx="3820089" cy="3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Century Gothic" panose="020B0502020202020204" pitchFamily="34" charset="0"/>
                <a:ea typeface="Arial Narrow"/>
                <a:cs typeface="Arial Narrow"/>
                <a:sym typeface="Arial Narrow"/>
              </a:rPr>
              <a:t>May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Narrow"/>
                <a:cs typeface="Arial Narrow"/>
                <a:sym typeface="Arial Narrow"/>
              </a:rPr>
              <a:t>2025 Orange Elementary Breakfast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5759" y="6304002"/>
            <a:ext cx="3098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This 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institution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is an equal opportunity provider.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Due to Supplier shortages Menu Subject To Change Without Notice 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914025-B82B-A34D-B6A9-2CB3FC875FC4}"/>
              </a:ext>
            </a:extLst>
          </p:cNvPr>
          <p:cNvSpPr txBox="1"/>
          <p:nvPr/>
        </p:nvSpPr>
        <p:spPr>
          <a:xfrm>
            <a:off x="3688530" y="6350908"/>
            <a:ext cx="197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All meals served with choice of Low Fat and Skim milk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1430C6-C619-490F-9A9D-42F00D055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71" y="4223597"/>
            <a:ext cx="981654" cy="90561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D30FEC3-BE34-4F26-B4BC-B83098559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" y="4329649"/>
            <a:ext cx="1169507" cy="799561"/>
          </a:xfrm>
          <a:prstGeom prst="rect">
            <a:avLst/>
          </a:prstGeom>
        </p:spPr>
      </p:pic>
      <p:sp>
        <p:nvSpPr>
          <p:cNvPr id="73" name="Google Shape;113;p1">
            <a:extLst>
              <a:ext uri="{FF2B5EF4-FFF2-40B4-BE49-F238E27FC236}">
                <a16:creationId xmlns:a16="http://schemas.microsoft.com/office/drawing/2014/main" id="{2AF70979-E7AB-4BB3-9D50-B0533FF3693B}"/>
              </a:ext>
            </a:extLst>
          </p:cNvPr>
          <p:cNvSpPr/>
          <p:nvPr/>
        </p:nvSpPr>
        <p:spPr>
          <a:xfrm>
            <a:off x="139586" y="214251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28643835-14E5-49AF-A13C-797DAF5F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61" y="2176618"/>
            <a:ext cx="1172045" cy="8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114;p1">
            <a:extLst>
              <a:ext uri="{FF2B5EF4-FFF2-40B4-BE49-F238E27FC236}">
                <a16:creationId xmlns:a16="http://schemas.microsoft.com/office/drawing/2014/main" id="{6A100CD5-0704-47F9-B6B5-205CE2FF4F3B}"/>
              </a:ext>
            </a:extLst>
          </p:cNvPr>
          <p:cNvSpPr/>
          <p:nvPr/>
        </p:nvSpPr>
        <p:spPr>
          <a:xfrm>
            <a:off x="130969" y="3171949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77" name="Picture 4">
            <a:extLst>
              <a:ext uri="{FF2B5EF4-FFF2-40B4-BE49-F238E27FC236}">
                <a16:creationId xmlns:a16="http://schemas.microsoft.com/office/drawing/2014/main" id="{5E4E813D-64A6-4F36-833B-BEA03C8B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71" y="3199531"/>
            <a:ext cx="1088020" cy="89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87;p1">
            <a:extLst>
              <a:ext uri="{FF2B5EF4-FFF2-40B4-BE49-F238E27FC236}">
                <a16:creationId xmlns:a16="http://schemas.microsoft.com/office/drawing/2014/main" id="{D0BA394F-792F-47BE-AF4C-309465C0B5C7}"/>
              </a:ext>
            </a:extLst>
          </p:cNvPr>
          <p:cNvSpPr/>
          <p:nvPr/>
        </p:nvSpPr>
        <p:spPr>
          <a:xfrm>
            <a:off x="149709" y="1114944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E8EA21D-B4BA-42A4-A29B-BC733B031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4" y="1467803"/>
            <a:ext cx="688303" cy="68830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A6FBD0C-1498-468B-B8C4-08FB8CE6FA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7" y="1136743"/>
            <a:ext cx="460470" cy="46752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D9727AC-198D-4F0C-9CE6-AE62012D9D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5" y="2165975"/>
            <a:ext cx="519735" cy="5097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B73A840-0A1A-4489-850B-A7AB362C3E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" y="2334286"/>
            <a:ext cx="897925" cy="897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233F40-06C0-9D8E-67B9-FA03F7173F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9" y="3125286"/>
            <a:ext cx="700305" cy="752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9F1186-016B-231B-48F5-9E3178039B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3" y="3579554"/>
            <a:ext cx="518384" cy="453028"/>
          </a:xfrm>
          <a:prstGeom prst="rect">
            <a:avLst/>
          </a:prstGeom>
        </p:spPr>
      </p:pic>
      <p:sp>
        <p:nvSpPr>
          <p:cNvPr id="6" name="Google Shape;107;p1">
            <a:extLst>
              <a:ext uri="{FF2B5EF4-FFF2-40B4-BE49-F238E27FC236}">
                <a16:creationId xmlns:a16="http://schemas.microsoft.com/office/drawing/2014/main" id="{EE08580D-D9D4-9B75-1DC3-2AB6CA5F9622}"/>
              </a:ext>
            </a:extLst>
          </p:cNvPr>
          <p:cNvSpPr/>
          <p:nvPr/>
        </p:nvSpPr>
        <p:spPr>
          <a:xfrm>
            <a:off x="1419205" y="3176174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12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Whole Grain Chocolate Chip Muffin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Granny Smith Apple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35E24737-5028-7335-119B-5219A957256F}"/>
              </a:ext>
            </a:extLst>
          </p:cNvPr>
          <p:cNvSpPr/>
          <p:nvPr/>
        </p:nvSpPr>
        <p:spPr>
          <a:xfrm>
            <a:off x="6543833" y="2135668"/>
            <a:ext cx="1225402" cy="966259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Banana Whole Grain Muffin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Orange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9;p1">
            <a:extLst>
              <a:ext uri="{FF2B5EF4-FFF2-40B4-BE49-F238E27FC236}">
                <a16:creationId xmlns:a16="http://schemas.microsoft.com/office/drawing/2014/main" id="{87403D23-722E-D5B9-9257-E389CE67609D}"/>
              </a:ext>
            </a:extLst>
          </p:cNvPr>
          <p:cNvSpPr/>
          <p:nvPr/>
        </p:nvSpPr>
        <p:spPr>
          <a:xfrm>
            <a:off x="4013894" y="3182769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Cocoa Puff Cereal Bar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Bartlett Pear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07;p1">
            <a:extLst>
              <a:ext uri="{FF2B5EF4-FFF2-40B4-BE49-F238E27FC236}">
                <a16:creationId xmlns:a16="http://schemas.microsoft.com/office/drawing/2014/main" id="{04420109-7F5A-7554-E3AF-70D1A2252474}"/>
              </a:ext>
            </a:extLst>
          </p:cNvPr>
          <p:cNvSpPr/>
          <p:nvPr/>
        </p:nvSpPr>
        <p:spPr>
          <a:xfrm>
            <a:off x="1432588" y="4208819"/>
            <a:ext cx="1212000" cy="989829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Golden Graham Cereal Bar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Red Apple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10;p1">
            <a:extLst>
              <a:ext uri="{FF2B5EF4-FFF2-40B4-BE49-F238E27FC236}">
                <a16:creationId xmlns:a16="http://schemas.microsoft.com/office/drawing/2014/main" id="{6C587527-5F8F-123F-5A22-B6D2BED42655}"/>
              </a:ext>
            </a:extLst>
          </p:cNvPr>
          <p:cNvSpPr/>
          <p:nvPr/>
        </p:nvSpPr>
        <p:spPr>
          <a:xfrm>
            <a:off x="5289968" y="4185865"/>
            <a:ext cx="1212000" cy="102051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WG Apple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Frudel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or Chex Cereal Bowl with String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100% Orange Juice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07;p1">
            <a:extLst>
              <a:ext uri="{FF2B5EF4-FFF2-40B4-BE49-F238E27FC236}">
                <a16:creationId xmlns:a16="http://schemas.microsoft.com/office/drawing/2014/main" id="{A0B14C52-24E3-DEAF-FED4-64ED46A36276}"/>
              </a:ext>
            </a:extLst>
          </p:cNvPr>
          <p:cNvSpPr/>
          <p:nvPr/>
        </p:nvSpPr>
        <p:spPr>
          <a:xfrm>
            <a:off x="1423586" y="5264317"/>
            <a:ext cx="1233336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b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Memorial 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b="1" u="sng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District</a:t>
            </a:r>
            <a:r>
              <a:rPr kumimoji="0" lang="en-US" sz="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Closed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109;p1">
            <a:extLst>
              <a:ext uri="{FF2B5EF4-FFF2-40B4-BE49-F238E27FC236}">
                <a16:creationId xmlns:a16="http://schemas.microsoft.com/office/drawing/2014/main" id="{B95D545C-0BBE-9A36-8A3C-41F72DEBDE9C}"/>
              </a:ext>
            </a:extLst>
          </p:cNvPr>
          <p:cNvSpPr/>
          <p:nvPr/>
        </p:nvSpPr>
        <p:spPr>
          <a:xfrm>
            <a:off x="4049554" y="4218572"/>
            <a:ext cx="1212000" cy="103045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Trix Cereal Bar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Bartlett Pear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C278A8-1328-CB37-A16A-BCD79279E4AA}"/>
              </a:ext>
            </a:extLst>
          </p:cNvPr>
          <p:cNvSpPr/>
          <p:nvPr/>
        </p:nvSpPr>
        <p:spPr>
          <a:xfrm>
            <a:off x="188917" y="6376299"/>
            <a:ext cx="1412487" cy="32471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Geoffrey Simon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973-677-4000 x41732</a:t>
            </a:r>
          </a:p>
        </p:txBody>
      </p:sp>
      <p:sp>
        <p:nvSpPr>
          <p:cNvPr id="5" name="Google Shape;109;p1">
            <a:extLst>
              <a:ext uri="{FF2B5EF4-FFF2-40B4-BE49-F238E27FC236}">
                <a16:creationId xmlns:a16="http://schemas.microsoft.com/office/drawing/2014/main" id="{E95D51FA-972D-E2B8-C832-0DDB99E7FF53}"/>
              </a:ext>
            </a:extLst>
          </p:cNvPr>
          <p:cNvSpPr/>
          <p:nvPr/>
        </p:nvSpPr>
        <p:spPr>
          <a:xfrm>
            <a:off x="3972311" y="1096253"/>
            <a:ext cx="1212000" cy="972899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110;p1">
            <a:extLst>
              <a:ext uri="{FF2B5EF4-FFF2-40B4-BE49-F238E27FC236}">
                <a16:creationId xmlns:a16="http://schemas.microsoft.com/office/drawing/2014/main" id="{79AD99BA-4360-5510-62A0-7C9CC90BFBBD}"/>
              </a:ext>
            </a:extLst>
          </p:cNvPr>
          <p:cNvSpPr/>
          <p:nvPr/>
        </p:nvSpPr>
        <p:spPr>
          <a:xfrm>
            <a:off x="5246149" y="1064645"/>
            <a:ext cx="1212000" cy="989737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WG Apple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Frudel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or Chex Cereal Bowl with String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100% Orange Juice</a:t>
            </a:r>
          </a:p>
        </p:txBody>
      </p:sp>
      <p:sp>
        <p:nvSpPr>
          <p:cNvPr id="26" name="Google Shape;90;p1">
            <a:extLst>
              <a:ext uri="{FF2B5EF4-FFF2-40B4-BE49-F238E27FC236}">
                <a16:creationId xmlns:a16="http://schemas.microsoft.com/office/drawing/2014/main" id="{D23BF340-2F60-F64B-4EC0-FAFA7D5A39BD}"/>
              </a:ext>
            </a:extLst>
          </p:cNvPr>
          <p:cNvSpPr/>
          <p:nvPr/>
        </p:nvSpPr>
        <p:spPr>
          <a:xfrm>
            <a:off x="6582505" y="3152211"/>
            <a:ext cx="1236095" cy="98717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Cinnamon Toast Crunch Cereal Bowl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Apple Slices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107;p1">
            <a:extLst>
              <a:ext uri="{FF2B5EF4-FFF2-40B4-BE49-F238E27FC236}">
                <a16:creationId xmlns:a16="http://schemas.microsoft.com/office/drawing/2014/main" id="{6E36D51F-792A-56F4-DB03-61E0103F3C56}"/>
              </a:ext>
            </a:extLst>
          </p:cNvPr>
          <p:cNvSpPr/>
          <p:nvPr/>
        </p:nvSpPr>
        <p:spPr>
          <a:xfrm>
            <a:off x="1414960" y="2121180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Whole Grain Frosted Flakes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Red Apple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90;p1">
            <a:extLst>
              <a:ext uri="{FF2B5EF4-FFF2-40B4-BE49-F238E27FC236}">
                <a16:creationId xmlns:a16="http://schemas.microsoft.com/office/drawing/2014/main" id="{CA649907-5B67-A6DD-9080-67CA866A3718}"/>
              </a:ext>
            </a:extLst>
          </p:cNvPr>
          <p:cNvSpPr/>
          <p:nvPr/>
        </p:nvSpPr>
        <p:spPr>
          <a:xfrm>
            <a:off x="6582505" y="5296266"/>
            <a:ext cx="1212000" cy="1025225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30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Blueberry Whole Grain Muffin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Orange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107;p1">
            <a:extLst>
              <a:ext uri="{FF2B5EF4-FFF2-40B4-BE49-F238E27FC236}">
                <a16:creationId xmlns:a16="http://schemas.microsoft.com/office/drawing/2014/main" id="{6C9CF767-E2BC-5A0E-9DDF-F7FF15ADB92E}"/>
              </a:ext>
            </a:extLst>
          </p:cNvPr>
          <p:cNvSpPr/>
          <p:nvPr/>
        </p:nvSpPr>
        <p:spPr>
          <a:xfrm>
            <a:off x="1423547" y="110723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11C126D9-4BE8-4C55-1AD2-4D056382C69B}"/>
              </a:ext>
            </a:extLst>
          </p:cNvPr>
          <p:cNvSpPr/>
          <p:nvPr/>
        </p:nvSpPr>
        <p:spPr>
          <a:xfrm>
            <a:off x="2726487" y="1102398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5;p1">
            <a:extLst>
              <a:ext uri="{FF2B5EF4-FFF2-40B4-BE49-F238E27FC236}">
                <a16:creationId xmlns:a16="http://schemas.microsoft.com/office/drawing/2014/main" id="{B5D64DC8-FA34-5EFC-73C7-4EAF56E20D3C}"/>
              </a:ext>
            </a:extLst>
          </p:cNvPr>
          <p:cNvSpPr/>
          <p:nvPr/>
        </p:nvSpPr>
        <p:spPr>
          <a:xfrm>
            <a:off x="4035500" y="5282989"/>
            <a:ext cx="1212000" cy="101098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Trix Cereal Bar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Red Plum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2A7E7242-9600-EA8A-72EE-A11EB6DE7F92}"/>
              </a:ext>
            </a:extLst>
          </p:cNvPr>
          <p:cNvSpPr/>
          <p:nvPr/>
        </p:nvSpPr>
        <p:spPr>
          <a:xfrm>
            <a:off x="5326534" y="5283095"/>
            <a:ext cx="1212000" cy="102051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Mini Pancakes 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or Chex Cereal Bowl with String Cheese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100% Apple Juice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ED52D3-D2DD-4582-22FB-13E303B026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5137" y="1144599"/>
            <a:ext cx="1054699" cy="823031"/>
          </a:xfrm>
          <a:prstGeom prst="rect">
            <a:avLst/>
          </a:prstGeom>
        </p:spPr>
      </p:pic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1787BB8-4E6D-E990-6CD3-157FEEE923EB}"/>
              </a:ext>
            </a:extLst>
          </p:cNvPr>
          <p:cNvSpPr/>
          <p:nvPr/>
        </p:nvSpPr>
        <p:spPr>
          <a:xfrm>
            <a:off x="6538487" y="1073004"/>
            <a:ext cx="1236095" cy="996147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Cinnamon Toast Crunch Cereal Bowl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Apple Slices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		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EC73DDB-5504-1401-1890-BC3B0C48C9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9666" y="1116986"/>
            <a:ext cx="432381" cy="454091"/>
          </a:xfrm>
          <a:prstGeom prst="rect">
            <a:avLst/>
          </a:prstGeom>
        </p:spPr>
      </p:pic>
      <p:sp>
        <p:nvSpPr>
          <p:cNvPr id="17" name="Google Shape;91;p1">
            <a:extLst>
              <a:ext uri="{FF2B5EF4-FFF2-40B4-BE49-F238E27FC236}">
                <a16:creationId xmlns:a16="http://schemas.microsoft.com/office/drawing/2014/main" id="{FDC16026-D3CC-79B4-BEAA-4A04ED2F9EFA}"/>
              </a:ext>
            </a:extLst>
          </p:cNvPr>
          <p:cNvSpPr/>
          <p:nvPr/>
        </p:nvSpPr>
        <p:spPr>
          <a:xfrm>
            <a:off x="7854920" y="1117419"/>
            <a:ext cx="1212000" cy="9306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Peanut Free Schools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Cleveland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Forest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Oakwood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Park Ave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Lincoln </a:t>
            </a: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9BB792-421B-E157-B7A0-BA73AA983F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47762" y="1556115"/>
            <a:ext cx="451143" cy="438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098D5E-902B-3D84-6E7E-46EA2EFBEA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6172" y="1309231"/>
            <a:ext cx="1104833" cy="618706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44D716F1-B734-9C56-15D6-D832FCFCEA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69" y="1331670"/>
            <a:ext cx="914400" cy="731520"/>
          </a:xfrm>
          <a:prstGeom prst="rect">
            <a:avLst/>
          </a:prstGeom>
        </p:spPr>
      </p:pic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A12F989-778C-7512-7A4E-AD3F6D04AE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83" y="5427729"/>
            <a:ext cx="1122829" cy="6858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E4FD24E-DCBC-4996-AEBE-80EABAE9BBF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38" y="1064256"/>
            <a:ext cx="381856" cy="379523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676E1CA4-403D-96B0-37BE-19D608644D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" y="5508025"/>
            <a:ext cx="1164234" cy="576530"/>
          </a:xfrm>
          <a:prstGeom prst="rect">
            <a:avLst/>
          </a:prstGeom>
        </p:spPr>
      </p:pic>
      <p:pic>
        <p:nvPicPr>
          <p:cNvPr id="19" name="Picture 18" descr="American Flag Banner Clipart  Free Clipart Images">
            <a:extLst>
              <a:ext uri="{FF2B5EF4-FFF2-40B4-BE49-F238E27FC236}">
                <a16:creationId xmlns:a16="http://schemas.microsoft.com/office/drawing/2014/main" id="{CF8182F7-2C18-78BB-228C-4AF8E90D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634">
            <a:off x="1517494" y="5308270"/>
            <a:ext cx="344080" cy="3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07;p1">
            <a:extLst>
              <a:ext uri="{FF2B5EF4-FFF2-40B4-BE49-F238E27FC236}">
                <a16:creationId xmlns:a16="http://schemas.microsoft.com/office/drawing/2014/main" id="{E83489FD-52C7-12B1-6DB2-2C21DDCBF69F}"/>
              </a:ext>
            </a:extLst>
          </p:cNvPr>
          <p:cNvSpPr/>
          <p:nvPr/>
        </p:nvSpPr>
        <p:spPr>
          <a:xfrm>
            <a:off x="6585264" y="4223597"/>
            <a:ext cx="1233336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b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No Service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107;p1">
            <a:extLst>
              <a:ext uri="{FF2B5EF4-FFF2-40B4-BE49-F238E27FC236}">
                <a16:creationId xmlns:a16="http://schemas.microsoft.com/office/drawing/2014/main" id="{0AEB5123-075E-B908-B4F5-79145DA017B0}"/>
              </a:ext>
            </a:extLst>
          </p:cNvPr>
          <p:cNvSpPr/>
          <p:nvPr/>
        </p:nvSpPr>
        <p:spPr>
          <a:xfrm>
            <a:off x="2711157" y="5299507"/>
            <a:ext cx="1233336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b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No Service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21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6564375" y="1114788"/>
            <a:ext cx="1212000" cy="972404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	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Classic Cheese Deep Dish Pizza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Baby Carrots with Ranch Dip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Cupped Diced Pears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710919" y="2123668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  <a:effectLst>
            <a:glow>
              <a:schemeClr val="accent1">
                <a:alpha val="40000"/>
              </a:schemeClr>
            </a:glow>
            <a:reflection stA="31000"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Turkey Nachos Salsa &amp;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Black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Chilled Cupped Pears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987733" y="213312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  </a:t>
            </a: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Tater Tots &amp; Dinner Roll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Apple Slices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858703" y="211389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728414" y="317605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Baked Chicken with Brown Rice </a:t>
            </a:r>
            <a:endParaRPr kumimoji="0" lang="en-US" sz="7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Kidney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Dried Cranberry Craisins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7875960" y="315767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2726869" y="4236809"/>
            <a:ext cx="1221085" cy="979535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Turkey Walking Taco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Black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Lettuce, Tomato, and Cheddar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Dried Cranberry Craisins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7875960" y="420830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26082" y="527732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Fun Lunch / Grab &amp; Go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Daily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- Turkey or Turkey Ham &amp; Cheese Sandwich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lang="en-US" sz="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M-W-F</a:t>
            </a:r>
            <a:r>
              <a:rPr lang="en-US" sz="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 -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Sun Butter &amp; Jelly or Assorted Salads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 &amp; Thurs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- Fruit Parfait Cup or Fun Lunch</a:t>
            </a:r>
          </a:p>
        </p:txBody>
      </p:sp>
      <p:sp>
        <p:nvSpPr>
          <p:cNvPr id="119" name="Google Shape;119;p1"/>
          <p:cNvSpPr/>
          <p:nvPr/>
        </p:nvSpPr>
        <p:spPr>
          <a:xfrm>
            <a:off x="7883898" y="5258940"/>
            <a:ext cx="1212000" cy="1048495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Google Shape;120;p1"/>
          <p:cNvGraphicFramePr/>
          <p:nvPr>
            <p:extLst>
              <p:ext uri="{D42A27DB-BD31-4B8C-83A1-F6EECF244321}">
                <p14:modId xmlns:p14="http://schemas.microsoft.com/office/powerpoint/2010/main" val="250043916"/>
              </p:ext>
            </p:extLst>
          </p:nvPr>
        </p:nvGraphicFramePr>
        <p:xfrm>
          <a:off x="126085" y="764366"/>
          <a:ext cx="6350125" cy="27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Sunday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1"/>
          <p:cNvGraphicFramePr/>
          <p:nvPr/>
        </p:nvGraphicFramePr>
        <p:xfrm>
          <a:off x="6476249" y="764366"/>
          <a:ext cx="2594400" cy="27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797" y="6423019"/>
            <a:ext cx="1499346" cy="27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5199737" y="4230"/>
            <a:ext cx="3820089" cy="3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Century Gothic" panose="020B0502020202020204" pitchFamily="34" charset="0"/>
                <a:ea typeface="Arial Narrow"/>
                <a:cs typeface="Arial Narrow"/>
                <a:sym typeface="Arial Narrow"/>
              </a:rPr>
              <a:t>May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Narrow"/>
                <a:cs typeface="Arial Narrow"/>
                <a:sym typeface="Arial Narrow"/>
              </a:rPr>
              <a:t>2025 Orange Elementary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Narrow"/>
                <a:cs typeface="Arial Narrow"/>
                <a:sym typeface="Arial Narrow"/>
              </a:rPr>
              <a:t>Lunch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05869" y="6323259"/>
            <a:ext cx="3098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This 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institution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is an equal opportunity provider.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Due to Supplier shortages Menu Subject To Change Without Notice 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914025-B82B-A34D-B6A9-2CB3FC875FC4}"/>
              </a:ext>
            </a:extLst>
          </p:cNvPr>
          <p:cNvSpPr txBox="1"/>
          <p:nvPr/>
        </p:nvSpPr>
        <p:spPr>
          <a:xfrm>
            <a:off x="3688528" y="6350908"/>
            <a:ext cx="197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All meals served with choice of Low Fat and Skim milk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1430C6-C619-490F-9A9D-42F00D055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11" y="4153109"/>
            <a:ext cx="1241049" cy="1144914"/>
          </a:xfrm>
          <a:prstGeom prst="rect">
            <a:avLst/>
          </a:prstGeom>
        </p:spPr>
      </p:pic>
      <p:sp>
        <p:nvSpPr>
          <p:cNvPr id="6" name="Google Shape;107;p1">
            <a:extLst>
              <a:ext uri="{FF2B5EF4-FFF2-40B4-BE49-F238E27FC236}">
                <a16:creationId xmlns:a16="http://schemas.microsoft.com/office/drawing/2014/main" id="{EE08580D-D9D4-9B75-1DC3-2AB6CA5F9622}"/>
              </a:ext>
            </a:extLst>
          </p:cNvPr>
          <p:cNvSpPr/>
          <p:nvPr/>
        </p:nvSpPr>
        <p:spPr>
          <a:xfrm>
            <a:off x="1422702" y="3161172"/>
            <a:ext cx="1237929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Cheesy Mac &amp;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Steamed Broccoli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Chilled Cupped Tropical Fruit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9;p1">
            <a:extLst>
              <a:ext uri="{FF2B5EF4-FFF2-40B4-BE49-F238E27FC236}">
                <a16:creationId xmlns:a16="http://schemas.microsoft.com/office/drawing/2014/main" id="{87403D23-722E-D5B9-9257-E389CE67609D}"/>
              </a:ext>
            </a:extLst>
          </p:cNvPr>
          <p:cNvSpPr/>
          <p:nvPr/>
        </p:nvSpPr>
        <p:spPr>
          <a:xfrm>
            <a:off x="3999535" y="3195811"/>
            <a:ext cx="1212000" cy="956663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Beef Hot Dog on WG Bun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Sweet Potato Waffle Fries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Fresh Pear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" name="Google Shape;109;p1">
            <a:extLst>
              <a:ext uri="{FF2B5EF4-FFF2-40B4-BE49-F238E27FC236}">
                <a16:creationId xmlns:a16="http://schemas.microsoft.com/office/drawing/2014/main" id="{8C5B8F90-F209-DE53-E322-DF856E49BAED}"/>
              </a:ext>
            </a:extLst>
          </p:cNvPr>
          <p:cNvSpPr/>
          <p:nvPr/>
        </p:nvSpPr>
        <p:spPr>
          <a:xfrm>
            <a:off x="5296278" y="318769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Sweet &amp; Sour Chicken Over Brown Rice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Broccoli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Pineapple Tidbit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SzPts val="1000"/>
              <a:defRPr/>
            </a:pPr>
            <a:r>
              <a:rPr lang="en-US" sz="10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</a:t>
            </a:r>
            <a:endParaRPr lang="en-US" sz="1000" b="1" u="sng" kern="0" noProof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07;p1">
            <a:extLst>
              <a:ext uri="{FF2B5EF4-FFF2-40B4-BE49-F238E27FC236}">
                <a16:creationId xmlns:a16="http://schemas.microsoft.com/office/drawing/2014/main" id="{04420109-7F5A-7554-E3AF-70D1A2252474}"/>
              </a:ext>
            </a:extLst>
          </p:cNvPr>
          <p:cNvSpPr/>
          <p:nvPr/>
        </p:nvSpPr>
        <p:spPr>
          <a:xfrm>
            <a:off x="1418829" y="4209672"/>
            <a:ext cx="1232569" cy="998309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noProof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Mozzarella Sticks with Marinara Sauce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Spinach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Chilled Cupped Pears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4;p1">
            <a:extLst>
              <a:ext uri="{FF2B5EF4-FFF2-40B4-BE49-F238E27FC236}">
                <a16:creationId xmlns:a16="http://schemas.microsoft.com/office/drawing/2014/main" id="{EF5D94AF-C0A7-418A-7306-75D02E87EEF8}"/>
              </a:ext>
            </a:extLst>
          </p:cNvPr>
          <p:cNvSpPr/>
          <p:nvPr/>
        </p:nvSpPr>
        <p:spPr>
          <a:xfrm>
            <a:off x="2695143" y="1110440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F2B6BA-F03D-AD00-2C1E-D7B87A152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73" y="2102926"/>
            <a:ext cx="1050405" cy="480665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  <a:reflection stA="88000" endPos="65000" dist="50800" dir="5400000" sy="-100000" algn="bl" rotWithShape="0"/>
          </a:effectLst>
        </p:spPr>
      </p:pic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192ABE46-406D-C5CA-8421-8DEB070443CB}"/>
              </a:ext>
            </a:extLst>
          </p:cNvPr>
          <p:cNvSpPr/>
          <p:nvPr/>
        </p:nvSpPr>
        <p:spPr>
          <a:xfrm>
            <a:off x="139586" y="112582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Fun Lunch / Grab &amp; Go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Daily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- Turkey or Turkey Ham &amp; Cheese Sandwich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M-W-F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-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Sun Butter &amp; Jelly or Assorted Salads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 &amp; Thurs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- Fruit Parfait Cup or Fun Lunch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F34E91-AE3E-3F38-8233-59FF1BC18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60" y="2160728"/>
            <a:ext cx="323991" cy="317739"/>
          </a:xfrm>
          <a:prstGeom prst="rect">
            <a:avLst/>
          </a:prstGeom>
        </p:spPr>
      </p:pic>
      <p:sp>
        <p:nvSpPr>
          <p:cNvPr id="18" name="Google Shape;113;p1">
            <a:extLst>
              <a:ext uri="{FF2B5EF4-FFF2-40B4-BE49-F238E27FC236}">
                <a16:creationId xmlns:a16="http://schemas.microsoft.com/office/drawing/2014/main" id="{E36FF7C9-63A7-82A9-90CC-B4ACC1A359CF}"/>
              </a:ext>
            </a:extLst>
          </p:cNvPr>
          <p:cNvSpPr/>
          <p:nvPr/>
        </p:nvSpPr>
        <p:spPr>
          <a:xfrm>
            <a:off x="139586" y="215022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5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Fun Lunch / Grab &amp; Go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Daily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- Turkey or Turkey Ham &amp; Cheese Sandwich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M-W-F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-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Sun Butter &amp; Jelly or Assorted Salads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 &amp; Thurs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- Fruit Parfait Cup or Fun Lunch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14;p1">
            <a:extLst>
              <a:ext uri="{FF2B5EF4-FFF2-40B4-BE49-F238E27FC236}">
                <a16:creationId xmlns:a16="http://schemas.microsoft.com/office/drawing/2014/main" id="{0518D0E6-C6C2-1D55-2CB0-7EA1467A301E}"/>
              </a:ext>
            </a:extLst>
          </p:cNvPr>
          <p:cNvSpPr/>
          <p:nvPr/>
        </p:nvSpPr>
        <p:spPr>
          <a:xfrm>
            <a:off x="138391" y="317829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Fun Lunch / Grab &amp; Go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Daily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- Turkey or Turkey Ham &amp; Cheese Sandwich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M-W-F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-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Sun Butter &amp; Jelly or Assorted Salads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 &amp; Thurs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- Fruit Parfait Cup or Fun Lunch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106;p1">
            <a:extLst>
              <a:ext uri="{FF2B5EF4-FFF2-40B4-BE49-F238E27FC236}">
                <a16:creationId xmlns:a16="http://schemas.microsoft.com/office/drawing/2014/main" id="{6671258A-3564-DAF4-C565-8BF5DC2ED550}"/>
              </a:ext>
            </a:extLst>
          </p:cNvPr>
          <p:cNvSpPr/>
          <p:nvPr/>
        </p:nvSpPr>
        <p:spPr>
          <a:xfrm>
            <a:off x="126082" y="422669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Fun Lunch / Grab &amp; Go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Daily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- Turkey or Turkey Ham &amp; Cheese Sandwich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M-W-F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-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Sun Butter &amp; Jelly or Assorted Salads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 &amp; Thurs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- Fruit Parfait Cup or Fun Lunch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2C7B005-4D58-6147-7A33-FE56473547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53" y="3079224"/>
            <a:ext cx="448583" cy="4485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101302-17AC-F2C1-8382-D065C27EF3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75" y="3808384"/>
            <a:ext cx="415648" cy="4156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AE294ED-F740-FFF7-9ABA-503B36B157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6" y="1071836"/>
            <a:ext cx="339590" cy="3647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B3543DB-6A01-2515-EA78-64856CFBB637}"/>
              </a:ext>
            </a:extLst>
          </p:cNvPr>
          <p:cNvSpPr/>
          <p:nvPr/>
        </p:nvSpPr>
        <p:spPr>
          <a:xfrm>
            <a:off x="188915" y="6376299"/>
            <a:ext cx="1412487" cy="32471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Geoffrey Simon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973-677-4000 x41732</a:t>
            </a:r>
          </a:p>
        </p:txBody>
      </p:sp>
      <p:sp>
        <p:nvSpPr>
          <p:cNvPr id="23" name="Google Shape;109;p1">
            <a:extLst>
              <a:ext uri="{FF2B5EF4-FFF2-40B4-BE49-F238E27FC236}">
                <a16:creationId xmlns:a16="http://schemas.microsoft.com/office/drawing/2014/main" id="{F32BD5D2-FF2D-85A9-4026-A7F809559100}"/>
              </a:ext>
            </a:extLst>
          </p:cNvPr>
          <p:cNvSpPr/>
          <p:nvPr/>
        </p:nvSpPr>
        <p:spPr>
          <a:xfrm>
            <a:off x="4007601" y="5285755"/>
            <a:ext cx="1241049" cy="101581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28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Popcorn Chicken with WG Dinner Roll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Seasoned  Corn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Fresh Anju Pear 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Google Shape;110;p1">
            <a:extLst>
              <a:ext uri="{FF2B5EF4-FFF2-40B4-BE49-F238E27FC236}">
                <a16:creationId xmlns:a16="http://schemas.microsoft.com/office/drawing/2014/main" id="{F78C6D3A-F34F-571D-EBEC-FFB37B91503E}"/>
              </a:ext>
            </a:extLst>
          </p:cNvPr>
          <p:cNvSpPr/>
          <p:nvPr/>
        </p:nvSpPr>
        <p:spPr>
          <a:xfrm>
            <a:off x="3974531" y="1112545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07;p1">
            <a:extLst>
              <a:ext uri="{FF2B5EF4-FFF2-40B4-BE49-F238E27FC236}">
                <a16:creationId xmlns:a16="http://schemas.microsoft.com/office/drawing/2014/main" id="{8D0D9112-6CF6-9255-773B-2167442372EE}"/>
              </a:ext>
            </a:extLst>
          </p:cNvPr>
          <p:cNvSpPr/>
          <p:nvPr/>
        </p:nvSpPr>
        <p:spPr>
          <a:xfrm>
            <a:off x="1430178" y="2151874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Cheeseburger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Hamburger on WW Bun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Chilled Cupped Peaches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109;p1">
            <a:extLst>
              <a:ext uri="{FF2B5EF4-FFF2-40B4-BE49-F238E27FC236}">
                <a16:creationId xmlns:a16="http://schemas.microsoft.com/office/drawing/2014/main" id="{6F7962ED-6B68-ECD6-2809-B4AC3373B48B}"/>
              </a:ext>
            </a:extLst>
          </p:cNvPr>
          <p:cNvSpPr/>
          <p:nvPr/>
        </p:nvSpPr>
        <p:spPr>
          <a:xfrm>
            <a:off x="4005986" y="4257774"/>
            <a:ext cx="1223283" cy="937947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Chicken &amp; WG Waffles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Carrots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Apple Slices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1" name="Google Shape;110;p1">
            <a:extLst>
              <a:ext uri="{FF2B5EF4-FFF2-40B4-BE49-F238E27FC236}">
                <a16:creationId xmlns:a16="http://schemas.microsoft.com/office/drawing/2014/main" id="{6BD83220-CC22-9625-30F6-302625FCE0D7}"/>
              </a:ext>
            </a:extLst>
          </p:cNvPr>
          <p:cNvSpPr/>
          <p:nvPr/>
        </p:nvSpPr>
        <p:spPr>
          <a:xfrm>
            <a:off x="5278202" y="4225726"/>
            <a:ext cx="1229205" cy="998233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Beef  Meatball Sandwich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Crispy French Fries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Fresh </a:t>
            </a: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Orange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96;p1">
            <a:extLst>
              <a:ext uri="{FF2B5EF4-FFF2-40B4-BE49-F238E27FC236}">
                <a16:creationId xmlns:a16="http://schemas.microsoft.com/office/drawing/2014/main" id="{54C2EE2E-C1DF-0AF7-25EA-58E0BE97C23E}"/>
              </a:ext>
            </a:extLst>
          </p:cNvPr>
          <p:cNvSpPr/>
          <p:nvPr/>
        </p:nvSpPr>
        <p:spPr>
          <a:xfrm>
            <a:off x="5282252" y="2133121"/>
            <a:ext cx="1212000" cy="1008947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Chicken Nuggets and Mashed Potato Bowl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Spinach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Fresh Orange</a:t>
            </a: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Slices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0D5267D9-3AB0-F192-6ED9-E3F8F854D74E}"/>
              </a:ext>
            </a:extLst>
          </p:cNvPr>
          <p:cNvSpPr/>
          <p:nvPr/>
        </p:nvSpPr>
        <p:spPr>
          <a:xfrm>
            <a:off x="6615309" y="5297300"/>
            <a:ext cx="1212000" cy="101581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30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Classic Cheese Deep Dish Pizza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Baby Carrots with Ranch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Cupped Diced Pears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7;p1">
            <a:extLst>
              <a:ext uri="{FF2B5EF4-FFF2-40B4-BE49-F238E27FC236}">
                <a16:creationId xmlns:a16="http://schemas.microsoft.com/office/drawing/2014/main" id="{382AB503-80B7-4838-C2E5-56336FA9117E}"/>
              </a:ext>
            </a:extLst>
          </p:cNvPr>
          <p:cNvSpPr/>
          <p:nvPr/>
        </p:nvSpPr>
        <p:spPr>
          <a:xfrm>
            <a:off x="1451126" y="5257100"/>
            <a:ext cx="1162757" cy="1005546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Memorial Day</a:t>
            </a:r>
          </a:p>
          <a:p>
            <a:pPr algn="ctr" defTabSz="914400">
              <a:buClr>
                <a:srgbClr val="000000"/>
              </a:buClr>
              <a:buSzPts val="1000"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800" b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District </a:t>
            </a:r>
            <a:r>
              <a:rPr kumimoji="0" lang="en-US" sz="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94;p1">
            <a:extLst>
              <a:ext uri="{FF2B5EF4-FFF2-40B4-BE49-F238E27FC236}">
                <a16:creationId xmlns:a16="http://schemas.microsoft.com/office/drawing/2014/main" id="{0EE24CF2-2720-8CC8-53F9-112C0C2D620A}"/>
              </a:ext>
            </a:extLst>
          </p:cNvPr>
          <p:cNvSpPr/>
          <p:nvPr/>
        </p:nvSpPr>
        <p:spPr>
          <a:xfrm>
            <a:off x="1439399" y="112219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  <a:effectLst>
            <a:glow>
              <a:schemeClr val="accent1">
                <a:alpha val="40000"/>
              </a:schemeClr>
            </a:glow>
            <a:reflection stA="31000"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Google Shape;95;p1">
            <a:extLst>
              <a:ext uri="{FF2B5EF4-FFF2-40B4-BE49-F238E27FC236}">
                <a16:creationId xmlns:a16="http://schemas.microsoft.com/office/drawing/2014/main" id="{85050B39-757B-EB08-CFF9-16811A0AC4E6}"/>
              </a:ext>
            </a:extLst>
          </p:cNvPr>
          <p:cNvSpPr/>
          <p:nvPr/>
        </p:nvSpPr>
        <p:spPr>
          <a:xfrm>
            <a:off x="5313761" y="5289092"/>
            <a:ext cx="1212000" cy="1026255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29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Turkey Hot Dog on WW Bun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Sweet Potato Fries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Plum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96;p1">
            <a:extLst>
              <a:ext uri="{FF2B5EF4-FFF2-40B4-BE49-F238E27FC236}">
                <a16:creationId xmlns:a16="http://schemas.microsoft.com/office/drawing/2014/main" id="{04F09755-3508-890D-4ED5-311B271167EC}"/>
              </a:ext>
            </a:extLst>
          </p:cNvPr>
          <p:cNvSpPr/>
          <p:nvPr/>
        </p:nvSpPr>
        <p:spPr>
          <a:xfrm>
            <a:off x="5249773" y="1119553"/>
            <a:ext cx="1212000" cy="96589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Turkey Hot Dog On W</a:t>
            </a:r>
            <a:r>
              <a:rPr lang="en-US" sz="700" b="1" u="sng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</a:t>
            </a: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Bun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Vegetarian Beans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Fresh Orange Slices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A675149-D3E8-3695-1963-A2CCC4C471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6360" y="1359206"/>
            <a:ext cx="1091279" cy="493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203215-3809-9066-0DEA-F3F1CD9C1E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0380" y="3346280"/>
            <a:ext cx="1028646" cy="680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F7573-EDF2-44EF-8901-BB155602C9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7817" y="1266444"/>
            <a:ext cx="1074112" cy="7108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595EBE-6C1C-E2EB-6721-CDD7C5B97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0466" y="5257099"/>
            <a:ext cx="1109563" cy="9009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2E924A-F736-7787-895E-B20ECEE11A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4132" y="1309616"/>
            <a:ext cx="1104833" cy="6187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C83BDE-65FB-92E9-B73F-7526DD639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3775" y="3081549"/>
            <a:ext cx="606881" cy="339853"/>
          </a:xfrm>
          <a:prstGeom prst="rect">
            <a:avLst/>
          </a:prstGeom>
        </p:spPr>
      </p:pic>
      <p:sp>
        <p:nvSpPr>
          <p:cNvPr id="28" name="Google Shape;91;p1">
            <a:extLst>
              <a:ext uri="{FF2B5EF4-FFF2-40B4-BE49-F238E27FC236}">
                <a16:creationId xmlns:a16="http://schemas.microsoft.com/office/drawing/2014/main" id="{25159542-B3CD-EB2C-8C8C-A1021321C4BE}"/>
              </a:ext>
            </a:extLst>
          </p:cNvPr>
          <p:cNvSpPr/>
          <p:nvPr/>
        </p:nvSpPr>
        <p:spPr>
          <a:xfrm>
            <a:off x="7855444" y="1109465"/>
            <a:ext cx="1212000" cy="961904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Peanut Free Schools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Cleveland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Forest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Oakwood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Park Ave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Lincoln </a:t>
            </a: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6" name="Picture 2" descr="Free Cliparts No Nuts, Download Free Cliparts No Nuts png ...">
            <a:extLst>
              <a:ext uri="{FF2B5EF4-FFF2-40B4-BE49-F238E27FC236}">
                <a16:creationId xmlns:a16="http://schemas.microsoft.com/office/drawing/2014/main" id="{8657E991-9104-5D25-054E-E5CC26A0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 amt="59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37" y="1515915"/>
            <a:ext cx="455033" cy="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18E079-4E93-77CB-0E29-FE86D7B0CE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38383" y="2135203"/>
            <a:ext cx="343264" cy="343264"/>
          </a:xfrm>
          <a:prstGeom prst="rect">
            <a:avLst/>
          </a:prstGeom>
        </p:spPr>
      </p:pic>
      <p:sp>
        <p:nvSpPr>
          <p:cNvPr id="4" name="Google Shape;109;p1">
            <a:extLst>
              <a:ext uri="{FF2B5EF4-FFF2-40B4-BE49-F238E27FC236}">
                <a16:creationId xmlns:a16="http://schemas.microsoft.com/office/drawing/2014/main" id="{3C2ABA8F-71C3-367F-C040-501D2DFE974C}"/>
              </a:ext>
            </a:extLst>
          </p:cNvPr>
          <p:cNvSpPr/>
          <p:nvPr/>
        </p:nvSpPr>
        <p:spPr>
          <a:xfrm>
            <a:off x="6593021" y="3206485"/>
            <a:ext cx="1212000" cy="94247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Classic Cheese Deep Dish Pizza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Baby Carrots with Ranch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Cupped Diced Pears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49C03EF5-7211-AA71-EC7F-26A198CEB38E}"/>
              </a:ext>
            </a:extLst>
          </p:cNvPr>
          <p:cNvSpPr/>
          <p:nvPr/>
        </p:nvSpPr>
        <p:spPr>
          <a:xfrm>
            <a:off x="6575770" y="2128754"/>
            <a:ext cx="1212000" cy="1004027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Classic Cheese or Turkey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Side Salad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with </a:t>
            </a: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Tomatoes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Chilled Pineapple Tidbits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7FB731-49DF-F7BF-6DA2-9004F6910B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01674" y="2794036"/>
            <a:ext cx="448583" cy="448583"/>
          </a:xfrm>
          <a:prstGeom prst="rect">
            <a:avLst/>
          </a:prstGeom>
        </p:spPr>
      </p:pic>
      <p:pic>
        <p:nvPicPr>
          <p:cNvPr id="13" name="Picture 12" descr="American Flag Banner Clipart  Free Clipart Images">
            <a:extLst>
              <a:ext uri="{FF2B5EF4-FFF2-40B4-BE49-F238E27FC236}">
                <a16:creationId xmlns:a16="http://schemas.microsoft.com/office/drawing/2014/main" id="{CF8182F7-2C18-78BB-228C-4AF8E90D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634">
            <a:off x="1566905" y="5283997"/>
            <a:ext cx="299103" cy="3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07;p1">
            <a:extLst>
              <a:ext uri="{FF2B5EF4-FFF2-40B4-BE49-F238E27FC236}">
                <a16:creationId xmlns:a16="http://schemas.microsoft.com/office/drawing/2014/main" id="{4AB928B5-6A1A-2F7D-4A84-BA69504B73AA}"/>
              </a:ext>
            </a:extLst>
          </p:cNvPr>
          <p:cNvSpPr/>
          <p:nvPr/>
        </p:nvSpPr>
        <p:spPr>
          <a:xfrm>
            <a:off x="6582353" y="4229174"/>
            <a:ext cx="1233336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b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No Service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107;p1">
            <a:extLst>
              <a:ext uri="{FF2B5EF4-FFF2-40B4-BE49-F238E27FC236}">
                <a16:creationId xmlns:a16="http://schemas.microsoft.com/office/drawing/2014/main" id="{C020319A-8532-5FEE-389E-76EA0F16BE52}"/>
              </a:ext>
            </a:extLst>
          </p:cNvPr>
          <p:cNvSpPr/>
          <p:nvPr/>
        </p:nvSpPr>
        <p:spPr>
          <a:xfrm>
            <a:off x="2694020" y="5279766"/>
            <a:ext cx="1233336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b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No Service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559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hartwells 2019">
      <a:dk1>
        <a:srgbClr val="000000"/>
      </a:dk1>
      <a:lt1>
        <a:sysClr val="window" lastClr="FFFFFF"/>
      </a:lt1>
      <a:dk2>
        <a:srgbClr val="1E355E"/>
      </a:dk2>
      <a:lt2>
        <a:srgbClr val="E7E6E6"/>
      </a:lt2>
      <a:accent1>
        <a:srgbClr val="F5333F"/>
      </a:accent1>
      <a:accent2>
        <a:srgbClr val="E1C843"/>
      </a:accent2>
      <a:accent3>
        <a:srgbClr val="3F97B5"/>
      </a:accent3>
      <a:accent4>
        <a:srgbClr val="EB9BAD"/>
      </a:accent4>
      <a:accent5>
        <a:srgbClr val="3EBDAD"/>
      </a:accent5>
      <a:accent6>
        <a:srgbClr val="EF7623"/>
      </a:accent6>
      <a:hlink>
        <a:srgbClr val="1E355E"/>
      </a:hlink>
      <a:folHlink>
        <a:srgbClr val="3EBD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d62b7dd-4b48-44bd-90e7-e143a22c8ead}" enabled="0" method="" siteId="{cd62b7dd-4b48-44bd-90e7-e143a22c8e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23610</TotalTime>
  <Words>793</Words>
  <Application>Microsoft Office PowerPoint</Application>
  <PresentationFormat>On-screen Show (4:3)</PresentationFormat>
  <Paragraphs>599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Century Gothic</vt:lpstr>
      <vt:lpstr>Lato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Devoy</dc:creator>
  <cp:lastModifiedBy>Dorian Dorsey</cp:lastModifiedBy>
  <cp:revision>11</cp:revision>
  <cp:lastPrinted>2024-12-24T22:09:41Z</cp:lastPrinted>
  <dcterms:created xsi:type="dcterms:W3CDTF">2024-12-24T20:37:49Z</dcterms:created>
  <dcterms:modified xsi:type="dcterms:W3CDTF">2025-04-15T14:33:50Z</dcterms:modified>
</cp:coreProperties>
</file>